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99" d="100"/>
          <a:sy n="99" d="100"/>
        </p:scale>
        <p:origin x="127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909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angson19/ibm_ds_capstone_project/blob/main/Week%201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angson19/ibm_ds_capstone_project/blob/a3a0ff90a5f2f24f4b1492475276c73fa02faf03/Week%202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angson19/ibm_ds_capstone_project/blob/main/Week%203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angson19/ibm_ds_capstone_project/blob/a3a0ff90a5f2f24f4b1492475276c73fa02faf03/Week%204/SpaceX_Machine%20Learning%20Prediction_Part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launches/pas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/index.php?title=List_of_Falcon_9_and_Falcon_Heavy_launches&amp;oldid=1027686922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angson19/ibm_ds_capstone_project/blob/main/Week%201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iangson19/ibm_ds_capstone_project/blob/main/Week%201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Nguyen Giang Son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October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processed: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filling in missing values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Adding outcome label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link: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Data wrangling notebook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types of charts included in this exercises are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plot: to show the correlation between 2 variables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chart: to compare values of different categories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line chart: to explore how a metric changed over time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link: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EDA with Data Visualization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Markers: to mark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Circles: to mark the NASA Johnson Space Center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Lines: to visualize the distance between a launch site and the nearest city, railway, …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Github link: </a:t>
            </a:r>
            <a:r>
              <a:rPr lang="en-US" sz="2200" dirty="0">
                <a:latin typeface="Abadi" panose="020B0604020104020204" pitchFamily="34" charset="0"/>
                <a:hlinkClick r:id="rId3"/>
              </a:rPr>
              <a:t>Folium notebook</a:t>
            </a:r>
            <a:endParaRPr lang="en-US" sz="2200" dirty="0"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Multiple models were trained on the train set: logistic regression, SVM and decision tree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They were tuned with hyperparameter tuning, then evaluated using their accuracy score on the test set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conclusion, all models perform equally well.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link: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Machine Learning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site hosted the most flights.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majority of flights at VAFB SLC 4E AND KSC LC 39A were from number 20+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recent flight at VAFB SLC 4E was flight no. 64.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8140DA-6623-4BB4-A3F6-2D5972F5B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5373" y="1613343"/>
            <a:ext cx="6258798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VAFB-SLC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there are no  rockets  launched for heavy payload mass (&gt; 10000kg).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flights that carried heavy payload (&gt; 10000kg), the failure rate were quite low (only 2 flights were unsuccessful).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327969-C431-437B-93BA-7BAA55FC1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5846" y="1546659"/>
            <a:ext cx="6277851" cy="477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4 orbit types 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i.e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ES-L1, GEO, HEO, SSO), the success rates were 100%.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of 10 orbit types only had success rates between 50% and 70%.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33D478-4192-4350-A584-2CFC2E427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22593"/>
            <a:ext cx="5741749" cy="464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LEO orbit the Success appears related to the number of flights;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seems to be no relationship between flight number when in GTO orbit.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E5EE70-C153-4EF8-8F73-5963016484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62" r="563"/>
          <a:stretch/>
        </p:blipFill>
        <p:spPr>
          <a:xfrm>
            <a:off x="5632529" y="1455419"/>
            <a:ext cx="6164485" cy="457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heavy payloads the positive landing rate are more for Polar, LEO and ISS.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However, for GTO we cannot distinguish this well as both positive landing rate and negative landing are both there here.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D7A52B-8CB9-4AC4-8C49-719EB232B9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8"/>
          <a:stretch/>
        </p:blipFill>
        <p:spPr>
          <a:xfrm>
            <a:off x="5631180" y="1480303"/>
            <a:ext cx="6026956" cy="454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2013 to 2020, annual success rates were continuously increasing (except in 2018).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FA955B-CB28-4EDF-B3CF-0B050DA2B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811" y="1533663"/>
            <a:ext cx="5744261" cy="434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10499069" cy="410083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project, I have: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Collected and cleaned SpaceX’s launch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Explored the data to draw some conclusion about the launches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Visualized the data on a map and a dashboard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Built predictive models on whether a launch will succeed or fail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project is rather successful and all predictive models give </a:t>
            </a: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encouraging results.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map marks the location of all 4 launch sites.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0CB672-4882-410C-A336-83814C85F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188" y="2900403"/>
            <a:ext cx="10073232" cy="395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maps shows the launch outcomes as indicated by color (green = success, red = failure)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127D02-2348-4E64-A690-5EFE31785A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842" y="2556958"/>
            <a:ext cx="9918201" cy="362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11213443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map shows the distance of a selected launch site to the nearest railroad, coastline, and city.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8AE6B6-C2C9-4062-9ACD-61E4207B2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66435"/>
            <a:ext cx="12192000" cy="353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427389"/>
            <a:ext cx="7091289" cy="28670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context:</a:t>
            </a:r>
          </a:p>
          <a:p>
            <a:pPr lvl="1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is a company that provides commercial space company that boast inexpensive rocket launches. </a:t>
            </a:r>
          </a:p>
          <a:p>
            <a:pPr lvl="1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SpaceX’s Falcon 9 launches cost $62M, others cost at least $165M.</a:t>
            </a:r>
          </a:p>
          <a:p>
            <a:pPr lvl="1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keep costs low, SpaceX need to reuse the first stage of launches.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answers: </a:t>
            </a:r>
          </a:p>
          <a:p>
            <a:pPr lvl="1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 if the Falcon 9 first stage will land successfully.</a:t>
            </a:r>
          </a:p>
          <a:p>
            <a:pPr lvl="1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that information (successful / unsuccessful landing of the first stage) to determine the price of a launch.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models (SVM, KNN and Decision Tree) perform similarly and have equal accuracy score (0.83)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B87C82-E8D3-43FA-81A1-1FC9E16E2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613" y="1480865"/>
            <a:ext cx="5890975" cy="441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models give the same confusion matrix as follows: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357EDA-BA58-4C47-ACE6-2450C3939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48" y="2615623"/>
            <a:ext cx="4848664" cy="381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ML models perform equally well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Their accuracies are the same (0.83)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from SpaceX’s API and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Missing values were filled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Multiple models were experimented and tuned to maximize their accuracy.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is collected using 2 methods: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SpaceX’s REST 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Scraping the Wikipedia page: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List of Falcon 9 and Falcon Heavy launches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REST API was used to collect data of booster version, launch pad, payload mass, orbit, …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link: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Collecting data using SpaceX API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I scraped the Wikipedia page for the list of Falcon 9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link: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Webscraping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</TotalTime>
  <Words>1601</Words>
  <Application>Microsoft Office PowerPoint</Application>
  <PresentationFormat>Widescreen</PresentationFormat>
  <Paragraphs>243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S430UA</cp:lastModifiedBy>
  <cp:revision>203</cp:revision>
  <dcterms:created xsi:type="dcterms:W3CDTF">2021-04-29T18:58:34Z</dcterms:created>
  <dcterms:modified xsi:type="dcterms:W3CDTF">2021-11-18T09:12:21Z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